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0312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49174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19202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  ·  AI-AUGMENTED SYSTEMS ENGINEERING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5 OF 15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Model-Based Systems Engineering &amp; Systems-as-Graphs</a:t>
            </a:r>
            <a:endParaRPr lang="en-US" sz="3200" dirty="0"/>
          </a:p>
        </p:txBody>
      </p:sp>
      <p:sp>
        <p:nvSpPr>
          <p:cNvPr id="9" name="Shape 6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MBSE and SysML; the digital thread; representing learned components and their evidence; models as graphs.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5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5 · WRAP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Next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162556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" y="2304288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1956816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063240" y="1956816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Friedenthal et al. (selected); INCOSE Hdbk (MBSE); SEBoK MBSE articles.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02920" y="3319272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777240" y="3653028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" y="3794760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8760" y="3447288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3063240" y="3447288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reflection #2.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809744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77240" y="5143500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972" y="5285232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08760" y="4937760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week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3063240" y="4937760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 — Design-Space Exploration &amp; Trade Studies. Multi-objective optimization; Pareto analysis; weighted trade studies and AHP; AI as explorer of large design spaces.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5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5 · SESSION PLAN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Today's Agenda &amp; Objectives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22960" y="2450592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4505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325880" y="24231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Model-Based SE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3026664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822960" y="30266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325880" y="299923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SysML Core Views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" y="3602736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36027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325880" y="35753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Modeling the Learned Component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22960" y="4178808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9" name="Text 16"/>
          <p:cNvSpPr/>
          <p:nvPr/>
        </p:nvSpPr>
        <p:spPr>
          <a:xfrm>
            <a:off x="822960" y="4178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325880" y="41513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Thread &amp; Digital Twin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22960" y="4754880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2" name="Text 19"/>
          <p:cNvSpPr/>
          <p:nvPr/>
        </p:nvSpPr>
        <p:spPr>
          <a:xfrm>
            <a:off x="822960" y="4754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1325880" y="47274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activity &amp; discussion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22960" y="5330952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5" name="Text 22"/>
          <p:cNvSpPr/>
          <p:nvPr/>
        </p:nvSpPr>
        <p:spPr>
          <a:xfrm>
            <a:off x="822960" y="5330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1325880" y="53035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Deliverables &amp; next week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245352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6519672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end of this session, you can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6565392" y="2423160"/>
            <a:ext cx="48920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core SysML views (requirement, block-definition, internal-block, activity) for an AI-augmented system.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 a learned component and attach its assurance evidence within the model.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the digital-thread / digital-twin concepts and their systems value.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Recognize that MBSE models are graphs — setting up Week 7.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5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5 · CONCEPT 1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Model-Based SE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drift apart; a model is one authoritative source from which views, documents, and analyses are generated.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Consistency is machine-checkable in a model: an interface changed in one view is changed everywhere or flagged.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payoff scales with change volume — MBSE earns its cost on programs where requirements and designs move.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5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5 · CONCEPT 2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SysML Core Views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Requirement diagrams tie shall-statements to the blocks that satisfy and the tests that verify them.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Block-definition and internal-block diagrams give structure: what exists, what it's made of, and what flows across which interface.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Activity and state diagrams give behavior: how functions sequence, branch, and respond to modes and events.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5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5 · CONCEPT 3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Modeling the Learned Component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it as a block whose value properties are its envelope: accuracy, latency, ODD bounds, confidence behavior.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Attach evidence as model elements — test reports, dataset descriptions, monitoring hooks — so assurance travels with structure.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 the model artifact like any configuration item: training data + weights + code, under change control.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5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5 · CONCEPT 4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Digital Thread &amp; Digital Twin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digital thread links requirement → design → part → test → field data into one traversable record across the lifecycle.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digital twin is the thread made live: a maintained model updated by operational data, used to predict and decide.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are graphs of engineering knowledge — which is exactly why graph methods (Week 7) analyze them so naturally.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5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5 · THE AI LENS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AI Enters This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Tool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58952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assistants draft SysML views from text, check consistency, and summarize model deltas for review boards.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Component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4578096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twin often contains models itself — predictors of wear, load, or demand — each needing its own envelope and evidence.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Residual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397240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Deciding what to model at what fidelity: the abstraction choices that make a model useful rather than merely large.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80644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question, every week: which mode is this — and what human role does it leave behind?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5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5 · APPLICATIONS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Across the Disciplines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25856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54480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Aerospace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554480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Satellite program: SysML model drives interface control documents and test procedures alike.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77356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533388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36" y="225856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28916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Civil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7328916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BIM is civil engineering's digital thread — clash detection is model-checked interface control.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58952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498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54480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Mechanical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1554480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Robot cell: internal-block diagrams make the safety-interlock interfaces explicit and reviewable.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6277356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533388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8836" y="4498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328916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Software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328916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dependency models: the architecture graph that on-call engineers wish existed.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5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5 · STUDIO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In-Class Activity &amp; Discussion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5577840" cy="4114800"/>
          </a:xfrm>
          <a:prstGeom prst="roundRect">
            <a:avLst>
              <a:gd name="adj" fmla="val 2000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039112"/>
            <a:ext cx="603504" cy="603504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2189988"/>
            <a:ext cx="301752" cy="3017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112264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Studio activity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822960" y="2834640"/>
            <a:ext cx="493776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Modeling studio: sketch a block-definition diagram and one internal-block diagram for your project; mark the learned component's block and list the three evidence artifacts you would attach to it.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355080" y="1783080"/>
            <a:ext cx="5330952" cy="4114800"/>
          </a:xfrm>
          <a:prstGeom prst="roundRect">
            <a:avLst>
              <a:gd name="adj" fmla="val 2000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29400" y="2039112"/>
            <a:ext cx="603504" cy="603504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76" y="2189988"/>
            <a:ext cx="301752" cy="30175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60920" y="2112264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Seminar discussion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6675120" y="288036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2"/>
          <p:cNvSpPr/>
          <p:nvPr/>
        </p:nvSpPr>
        <p:spPr>
          <a:xfrm>
            <a:off x="6675120" y="2880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7251192" y="283464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your discipline use today as its de-facto digital thread — and where does it break?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675120" y="429768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0" name="Text 15"/>
          <p:cNvSpPr/>
          <p:nvPr/>
        </p:nvSpPr>
        <p:spPr>
          <a:xfrm>
            <a:off x="6675120" y="42976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7251192" y="425196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smallest model that would still catch your project's most likely interface error?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5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AI-Augmented Systems Engineering — Week 5 — Model-Based Systems Engineering &amp; Systems-as-Graphs</dc:title>
  <dc:subject>PptxGenJS Presentation</dc:subject>
  <dc:creator>FPGA Professional Association</dc:creator>
  <cp:lastModifiedBy>FPGA Professional Association</cp:lastModifiedBy>
  <cp:revision>1</cp:revision>
  <dcterms:created xsi:type="dcterms:W3CDTF">2026-07-04T02:47:30Z</dcterms:created>
  <dcterms:modified xsi:type="dcterms:W3CDTF">2026-07-04T02:47:30Z</dcterms:modified>
</cp:coreProperties>
</file>