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Graph-Theoretic Foundations for Systems Analysis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as graphs; DSM and N-squared analysis; partitioning and clustering; critical-path and network methods; graph neural networks.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Eppinger &amp; Browning, Design Structure Matrix Methods (selected); instructor notes on graph methods for systems analysis.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Midterm distributed (covers Modules 1–7).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8 — Verification &amp; Validation of Systems with Learned Components. V&amp;V planning; test design, coverage, and traceability; statistical testing of learned components; independence and assurance cases.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7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as Graphs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Algorithms That Run Engineering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 Neural Networks on Engineering Graphs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Choosing the Graph Is the Modeling Act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 system as a graph and construct a Design-Structure Matrix and N-squared diagram.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graph algorithms — clustering/partitioning for modularization, critical path as longest path on a DAG, min-cut, shortest path.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what graph neural networks add as a learned layer over engineering graphs.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Argue why choosing the graph representation is itself a human modeling act.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7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Systems as Graphs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Components are nodes; dependencies, interfaces, and flows are edges — the DSM is this graph written as a matrix.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N-squared diagrams read the same structure for interfaces; project networks read it for time; fault trees read it for failure logic.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abstraction, many lenses: mastering the graph view lets methods transfer across every engineering discipline.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7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Classical Algorithms That Run Engineering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Critical path = longest path on a directed acyclic graph — the schedule's spine, computable in linear time by topological order.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Clustering and min-cut partitioning turn a tangled DSM into modules with thin interfaces — modularization made algorithmic.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Shortest-path, max-flow, and matching quietly power routing, logistics, capacity, and assignment decisions everywhere.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7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Graph Neural Networks on Engineering Graphs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passing lets each node summarize its neighborhood — learning over structure instead of flattened feature lists.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predicting failure propagation in networks, stress hot-spots in structures, delays in project graphs, demand in supply chains.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Limits are structural too: long dependency chains, huge graphs, and transfer across differing systems remain hard.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7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Choosing the Graph Is the Modeling Act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a node? What earns an edge? Which attributes matter? Those choices decide whether any algorithm — learned or classical — can help.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GNN can learn over the graph you built; it cannot decide that a graph was the right abstraction or invent a better one.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Week 4's lesson in mathematical dress: representation is allocation, and it stays with the human.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7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Auto-extracting dependency graphs from documents and models; GNN surrogates that score schedules and layouts instantly.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whose runtime brains are graph models — routing engines, network controllers, recommendation of maintenance actions.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Defining nodes, edges, and features; validating that the learned predictor's graph matches the system that actually exists.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7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Civil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 CPM: the critical path is literally the longest path in the activity DAG.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Industrial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 layout: partitioning the process graph minimizes cross-traffic — min-cut at factory scale.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Subsystem DSM clustering reveals the integration order the org chart was hiding.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Software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Service-dependency GNNs predict which failure cascades page you at 3 a.m.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7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 lab: build a 6–8 node DSM for a familiar product or your project, cluster it into modules, then extract the development-task network and compute its critical path by hand.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graph does your discipline draw without calling it one — and what algorithm is it secretly running?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GNN predicted your project's schedule risk, what would convince you to believe it?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7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7 — Graph-Theoretic Foundations for Systems Analysis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