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8 OF 15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Verification &amp; Validation of Systems with Learned Components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V&amp;V planning; test design, coverage, and traceability; statistical testing of learned components; independence and assurance cases.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8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8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Kossiakoff ch.11–12; INCOSE Hdbk (V&amp;V); SEBoK verification &amp; validation articles.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Midterm due. Project D3 due: multi-objective trade study.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9 — Reliability, Availability &amp; Resilience (RAMS). Reliability, availability, maintainability; fault tolerance and graceful degradation; reliability with AI components in the loop.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8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8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 vs. Validation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Testing the Learned Component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Shared-Blind-Spot Problem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Assurance Cases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activity &amp; discussion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&amp; next week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V&amp;V plan and a requirements-to-tests traceability matrix.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Contrast verification, validation, and formal analysis, placing each appropriately.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statistical test programs for learned components across their ODD, with monitoring for the field.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shared-blind-spot problem and construct a claim–argument–evidence assurance fragment.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8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8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Verification vs. Validation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 checks the product against its specification; validation checks the specification against the need.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can pass while the program fails — if the spec was wrong, verification faithfully confirms the wrong thing.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Methods ladder: inspection, analysis, demonstration, test — chosen per requirement and recorded in the traceability matrix.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8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8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Testing the Learned Component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unit of coverage is the ODD: test across the envelope's conditions, edges, and stated exclusions — not just a held-out dataset.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performance with confidence intervals; a point accuracy without sample size is marketing, not evidence.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test set must stay independent of training influence — leakage silently converts evaluation into rehearsal.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8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8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Shared-Blind-Spot Problem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one model (or one worldview) both generates the design and generates its tests, the same misconception hides in both.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Independence is the classical cure: separate teams, separate models, separate data — bought deliberately, because it costs.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 monitoring is the last line: instrument the ODD boundaries so the system tells you when reality leaves the envelope.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8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8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Assurance Cases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structured argument: top-level claim, decomposed sub-claims, and the evidence artifact supporting each leaf.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Goal-structuring notation makes the argument reviewable — a person can attack a specific inference, not a vibe.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AI components, the case typically rests on envelope testing + monitoring + fallback — and says so out loud.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8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8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generation, coverage gap analysis, and log triage — AI accelerates the mechanics of V&amp;V.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component under test is statistical, so acceptance criteria, sampling, and confidence become part of the plan itself.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Judging evidence sufficiency, buying independence, and deciding the case is strong enough to proceed.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8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8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Automotive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Perception validation: scenario coverage across the ODD, plus shadow-mode fleets before activation.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Biomedical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Bench verification proves the spec; clinical validation proves the need — regulators want both.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Simulation credibility: model V&amp;V decides how much flight test the sim can honestly replace.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Industrial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QA: statistical acceptance with periodic human audit of the model's rejects and accepts.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8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8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Assurance studio: draft a claim–argument–evidence fragment for one learned function of your project — top claim, three sub-claims, and the specific artifact behind each.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would count as enough evidence to field your project's learned function — and who says so?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in your field do the builders also write the tests, and what has it cost?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8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8 — Verification &amp; Validation of Systems with Learned Components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