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Reliability, Availability &amp; Resilience (RAMS)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availability, maintainability; fault tolerance and graceful degradation; reliability with AI components in the loop.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RAMS reference material; Kossiakoff (reliability); INCOSE Hdbk (RAMS specialty).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PS-3 released.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— Integrated Risk Management. Risk identification, analysis, and handling across the lifecycle; risk registers; AI-specific technical risks; programmatic risk.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RAMS Quantities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Classical Toolkit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 Tolerance &amp; Graceful Degradation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Changes the Failure Modes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reliability block diagrams, FMEA, and availability modeling to a system.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fault tolerance and graceful degradation for mission-critical operation.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failure modes introduced by AI components — drift, silent degradation, automation complacency.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reliability targets under rare-event uncertainty and defend the allocation.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RAMS Quantities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Reliability: probability of performing the function for a stated time under stated conditions — a curve, not an adjective.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= uptime discipline: MTBF against MTTR; maintainability is the design property that shrinks the denominator.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Targets flow down like any requirement: system availability allocates to subsystem reliabilities you can actually buy.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Classical Toolkit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 block diagrams compose series and parallel structure into system-level numbers.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FMEA walks each element's failure modes, effects, and detectability — severity × occurrence × detection ranks the risk.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 trees invert the question: start from the hazard and trace the boolean logic of what must fail to cause it.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Fault Tolerance &amp; Graceful Degradation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Redundancy buys tolerance only with independence — common-cause failure is the tax collector of naive duplication.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degraded modes explicitly: what the system still does, at what performance, when each element is lost.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Fail-operational, fail-safe, fail-secure are different promises; pick per function and write them into requirements.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Changes the Failure Modes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Distribution shift degrades a model silently — no bearing squeal, no error code, just quietly worsening decisions.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complacency is a system failure mode: the human monitor's vigilance decays exactly as the model's novelty does.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Countermeasures are architectural: runtime monitors on inputs and confidence, periodic challenge tests, designed re-engagement of the human.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Survival models and predictive maintenance forecast wear-out; anomaly detection catches drift before the KPI does.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itself needs a reliability story: monitored envelope, degraded fallback, and a retraining/rollback path.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tolerable failure rates for rare, high-consequence events — a judgment no dataset fully covers.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farm: availability modeling across turbines, weather windows, and maintenance vessels.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Redundant flight computers: independence and voting logic, not just copies.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Alarm reliability vs. alarm fatigue — a false-positive rate is a patient-safety number.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Conveyor FMEA: wear-out modes ranked, with the AI drift mode added alongside the mechanical ones.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FMEA sprint: five failure modes for your project — at least one belonging to the learned component — scored for severity, occurrence, and detection, with one design change proposed for the top score.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“the model failed” mean operationally in your project — and who notices first?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should the human re-enter the loop when confidence drops, and how do you keep them ready?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9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9 — Reliability, Availability &amp; Resilience (RAMS)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