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Risk Management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identification, analysis, and handling across the lifecycle; risk registers; AI-specific technical risks; programmatic risk.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INCOSE Hdbk (risk management); selected risk-management reference material; SEBoK risk articles.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PS-3 due.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— SE Management: Cost, Schedule &amp; Technical Performance. Work breakdown structures and baselines; earned value management; technical performance measures, TRLs, and design reviews; AI in program analytics.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Risk Process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AI-Specific Technical Risks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Programmatic Risk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Risk-Informed Decisions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and maintain a risk register with likelihood/consequence scoring and handling strategies.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technical risks specific to AI components: hallucination, distribution shift, opacity, evaluation gaps.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programmatic risks — supplier, obsolescence, schedule, cost — and their coupling to technical choices.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risk into decisions continuously rather than as a one-time exercise.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Risk Process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→ analyze → handle → monitor, on a cadence — risk is a process property of the program, not a document.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× consequence gives the ranking; the 5×5 matrix is coarse but forces the conversation.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options: avoid, mitigate, transfer, accept — each with an owner, a trigger, and a review date.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AI-Specific Technical Risks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Generation risk: plausible-but-wrong outputs enter designs and documents wearing confident prose.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Drift risk: the world changes out from under the training data; performance decays without an error message.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risk: benchmarks that miss the deployment distribution certify the wrong thing convincingly.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Programmatic Risk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Single-source suppliers, long-lead items, and part obsolescence are multi-year bets hiding inside a parts list.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risk concentrates on the critical path — Week 7's longest-path lens is your early-warning instrument.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risk compounds: technical rework, schedule slip, and scope growth feed one another.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Risk-Informed Decisions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gate review is a risk review: what changed, what retired, what emerged, what the register says about proceeding.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 methods (Monte Carlo on schedule/cost, decision trees) sharpen the big bets beyond the color matrix.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register's real product is arguments: a stated reason to accept each residual risk, owned by a named person.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Mining issue logs and past programs for leading indicators; Monte Carlo at scale; register hygiene automation.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fielded model carries drift and evaluation risks that live on the register for the life of the product.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Accepting residual risk — the signature that says this uncertainty, on this evidence, is worth carrying.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Long-lead structural castings: one supplier slip re-plans the whole integration sequence.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Automotive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 obsolescence: a discontinued part mid-program is a redesign wearing a memo.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Post-market model drift: patient populations shift, and last year's validation quietly ages.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Geotechnical uncertainty: the soil report is a sample, and the register should say so.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10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build: six risks for your project — two AI-specific, two programmatic, two technical — scored, with a handling strategy and trigger for each; present your top risk in ninety seconds.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risk on your project would survive every mitigation you can afford — and is it acceptable?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in your field is actually authorized to accept a residual risk, and how is it recorded?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10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10 — Integrated Risk Management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