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 Management: Cost, Schedule &amp; Technical Performance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breakdown structures and baselines; earned value management; technical performance measures, TRLs, and design reviews; AI in program analytics.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Kossiakoff (SE management); INCOSE Hdbk (technical management processes); PMI PMBOK (selected).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PS-4 released.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12 — Certification, Assurance &amp; Accountability. Why certification regimes exist; evidence and traceability demands across industries; assurance cases; accountable human sign-off.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WBS &amp; Baselines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Earned Value in One Slide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Performance &amp; Maturity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in Program Analytics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 a work breakdown structure and establish cost/schedule/technical baselines.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 and interpret earned-value measures (PV, EV, AC, SPI, CPI) and forecast at completion.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technical performance measures and use TRLs and design reviews to govern maturity.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 AI-based program analytics — schedule risk, cost estimation — and their limits.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WBS &amp; Baselines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 breakdown structure decomposes the whole scope into elements someone can own, estimate, and finish.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Baselines freeze the reference: performance, cost, and schedule against which every variance is measured.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control is what keeps a baseline meaningful — a baseline that moves with the estimate measures nothing.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Earned Value in One Slide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Planned Value: work scheduled. Earned Value: work done, priced at plan. Actual Cost: what it took.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SPI = EV/PV (schedule efficiency); CPI = EV/AC (cost efficiency); below 1.0 means the plan is losing.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 at completion projects the ending from performance so far — an early, unsentimental forecast.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Technical Performance &amp; Maturity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TPMs track the product's key numbers (mass, power, throughput, accuracy) against planned profiles over time.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readiness levels ladder maturity from principle (TRL 1) to proven-in-mission (TRL 9) — a shared honesty scale.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reviews (SRR, PDR, CDR, TRR) are the gates where evidence, not optimism, authorizes the next phase.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in Program Analytics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Models trained on past programs forecast schedule slip and cost growth earlier than monthly variance reports.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Natural-language tools digest thousands of status entries into the anomalies a review board should see.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Limits stand: forecasts inherit past programs' biases, and no model attends the gate — accountability stays with the chair.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Slip prediction, cost-model calibration, review-package summarization — analytics that surface trouble early.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product schedules or allocates resources at runtime (fleets, grids, lines), those optimizers are managed components.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baselines, chairing gates, and making the recover-replan-descope call when SPI and CPI go red.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Satellite EVM: integration slips show in SPI months before the launch date admits it.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Civil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Megaproject recovery: CPI below 0.9 at 20% complete rarely heals itself — history is blunt.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 ramp: yield and takt-time TPMs tracked against profiles, gate by gate.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Software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Burn-down charts are EV in disguise — mapping them makes the two dialects one language.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11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EVM clinic: given a scenario (PV, EV, AC at month 6 of 18), compute SPI, CPI, and EAC; recommend recover, replan, or descope — and defend it to the “review board.”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does your field use instead of earned value — and what question does it fail to ask?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you trust an AI slip forecast enough to move a review date? What evidence would it take?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11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11 — SE Management: Cost, Schedule &amp; Technical Performance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