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Certification, Assurance &amp; Accountability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certification regimes exist; evidence and traceability demands across industries; assurance cases; accountable human sign-off.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DO-178C &amp; IEC 61508 (excerpts); FDA Design Controls guidance; GSN Community Standard.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PS-4 due. Project D4 due: integrated V&amp;V, reliability &amp; risk plan.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13 — Human-Systems Integration &amp; the Limits of Automation. HSI; tacit knowledge; a catalog of durably human engineering situations; the deskilling / pipeline risk and its countermeasures.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Regimes Exist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Logic, Many Dresses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Is Designed, Not Found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Signature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certification regimes across disciplines (aviation, automotive, medical, civil) and their common logic.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a design to the evidence a regime requires, and plan its production rather than its reconstruction.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a goal-structured assurance case and identify its evidence obligations.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accountable human sign-off remains constitutive — why “the AI approved it” is not a rationale.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Regimes Exist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is society's answer to asymmetric information: the public cannot inspect the design, so it inspects the process and its evidence.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Regimes are written in accident reports — each clause traces to a day something failed and someone asked why.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regulator certifies a system and its evidence, produced by a disciplined process — paper alone convinces no one.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Logic, Many Dresses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Aviation grades software by failure consequence (DO-178C levels A–E); automotive decomposes risk into ASILs (ISO 26262).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devices flow FDA design controls: inputs, outputs, verification, validation, and a design-history file that proves it happened.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Civil practice certifies the engineer: the PE stamp binds a person's judgment to the built artifact under law.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Evidence Is Designed, Not Found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Traceability from requirement to test to result must be planned into the program — reconstructing it afterward is how schedules die.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learned components, evidence means envelope test campaigns, data documentation, monitoring plans, and change control on models.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cheapest certification artifact is the one produced as a by-product of doing the engineering right.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Signature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regime terminates in an accountable human: a DER, a chief engineer, a quality officer, a stamped PE.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is the ability to answer for a judgment and bear its consequences — a capacity tools do not possess.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can produce evidence and even draft the argument; it cannot be the one who answers when the argument fails.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assembly, traceability checking, and draft assurance arguments — the paperwork accelerated honestly.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learned component's certification story is the envelope + monitoring + change-control package built since Week 3.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sign-off. Authority is allocated to a person by design — the course's central claim, now in regulatory form.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DO-178C: the software level is set by what its failure does to the aircraft — consequence first.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26262: ASIL decomposition spreads a hazard across redundant, independent elements.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 design controls: the design-history file is the biography your device must be able to produce.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 stamp: accountability implemented as a person, a seal, and the force of law.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Regime mapping: pick one function of your project, choose the applicable regime, and list the five evidence artifacts it would demand — marking which ones your current plan already produces.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signature governs your discipline — and what, exactly, are they answering for?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a regime ever accept statistical evidence alone for a learned component? What would have to be true?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12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12 — Certification, Assurance &amp; Accountability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