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Human-Systems Integration &amp; the Limits of Automation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HSI; tacit knowledge; a catalog of durably human engineering situations; the deskilling / pipeline risk and its countermeasures.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13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Polanyi, The Tacit Dimension (selected); course notes on the durable human contribution; HSI references.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reflection #3.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— Systems Integration &amp; Test; Agentic Futures. Integration strategy and interface management; agentic AI workflows and their systems-engineering implications; the limits that persist.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13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HSI: Designing the Human Role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Tacit Dimension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Catalog of Hard Cases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Pipeline Risk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human-systems-integration principles to design, not merely accommodate, the human role.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tacit knowledge (Polanyi) and why it resists capture in any training corpus.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Catalog concrete engineering situations where human judgment remains decisive, and why they compound.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 the deskilling/pipeline risk created when automation removes the work that builds senior judgment.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13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HSI: Designing the Human Role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Manpower, training, workload, interfaces, and environment are design variables — the human role is engineered, not inherited.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residual roles created by every Week-4 allocation (supervision, exception handling, authority) are HSI's core workload.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role no one can staff, train for, or stay alert in is a design defect, whatever the automation's accuracy.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13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Tacit Dimension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Polanyi: we know more than we can tell — expert competence that its holder cannot fully articulate even when asked.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Statistical learning trains on recorded traces; tacit knowledge is precisely the competence that leaves no adequate trace.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doubly hard for AI: absent from the corpus, and resistant to being put into one deliberately.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13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Catalog of Hard Cases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Commissioning debug: the design is right, the build is right, the system still misbehaves — the fault lives between the models.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the requirement is wrong; judging tool output as real or artifact; the decision to ship with residual risk.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judgment against the report — and the compounding case, where several of these knots arrive tangled together.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13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Pipeline Risk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Senior judgment is built by years of the junior work that automation now performs — remove the ladder and the roof still needs climbers.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systems problem with systems fixes: deliberate apprenticeship, rotation through the field, simulation with consequence.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Organizations that harvest automation's savings without funding judgment's replacement are consuming their seed corn.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13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support, guided troubleshooting, and training simulators — augmenting the human role HSI designs.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Interfaces to the learned component (confidence displays, override paths, handoff design) are HSI deliverables.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the catalog — and mentoring the next cohort so the catalog has future authors.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13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Industrial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line commissioning: the veteran hears the wrong rhythm before any sensor flags it.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Civil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soil doesn't match the report — the field engineer's call is the project's real foundation.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Biomedical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Clinician override: the path around the algorithm is a designed feature, not an admission of failure.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feedback: what the test pilot felt but the telemetry didn't show still changes the design.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13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Hard-case clinic: each team brings one real story where human judgment caught what process and tooling missed; classify it against the catalog and identify what made the judgment possible.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junior work built your own judgment — and does it still exist for the next cohort?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hard case in the catalog will your project most likely meet, and who on the team is ready for it?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13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13 — Human-Systems Integration &amp; the Limits of Automation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